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EcoSurvey Analysis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Conor McNamara and Shawn O’Grady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Continued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1206200"/>
            <a:ext cx="4477226" cy="273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197" y="1206199"/>
            <a:ext cx="4547800" cy="27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Continued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75" y="1017800"/>
            <a:ext cx="6711048" cy="402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Continued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37" y="1017800"/>
            <a:ext cx="671512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Application 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For future student scientific model applications, user interaction can be increased by: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Using  closed text fields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</a:t>
            </a:r>
            <a:r>
              <a:rPr lang="en"/>
              <a:t>ore prominent relationship graphs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More directly, these results will influence the next version of EcoSurvey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Also knowing which features of organisms were most predictive, future versions of EcoSurvey can be built with less unnecessary data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End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25" y="1017800"/>
            <a:ext cx="4222474" cy="245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696" y="1870171"/>
            <a:ext cx="4537475" cy="263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Set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EcoSurvey Base (mysql)</a:t>
            </a:r>
          </a:p>
          <a:p>
            <a:pPr indent="-228600" lvl="1" marL="914400" rtl="0">
              <a:spcBef>
                <a:spcPts val="0"/>
              </a:spcBef>
              <a:buAutoNum type="alphaLcParenR"/>
            </a:pPr>
            <a:r>
              <a:rPr lang="en"/>
              <a:t>Found by Conor McNamara from Research Work</a:t>
            </a:r>
          </a:p>
          <a:p>
            <a:pPr indent="-228600" lvl="1" marL="914400" rtl="0">
              <a:spcBef>
                <a:spcPts val="0"/>
              </a:spcBef>
              <a:buAutoNum type="alphaLcParenR"/>
            </a:pPr>
            <a:r>
              <a:rPr lang="en"/>
              <a:t>Requires Citi Training and authorization to access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Findings for EcoSurvey Version 1</a:t>
            </a:r>
          </a:p>
          <a:p>
            <a:pPr indent="-228600" lvl="1" marL="914400" rtl="0">
              <a:spcBef>
                <a:spcPts val="0"/>
              </a:spcBef>
              <a:buAutoNum type="alphaLcParenR"/>
            </a:pPr>
            <a:r>
              <a:rPr lang="en"/>
              <a:t>Written by Conor McNamara</a:t>
            </a:r>
          </a:p>
          <a:p>
            <a:pPr indent="-228600" lvl="1" marL="914400" rtl="0">
              <a:spcBef>
                <a:spcPts val="0"/>
              </a:spcBef>
              <a:buAutoNum type="alphaLcParenR"/>
            </a:pPr>
            <a:r>
              <a:rPr lang="en"/>
              <a:t>Previously stored in an Excel document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Using object and subject features, can we predict the relationship between the two organisms?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 Which features from the data set are the most predictive of relationships?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Process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Data cleaning 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Organizing mysql base to get necessary info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Converting to .csv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Converting to .arff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Preprocessing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Using Weka to Preprocess data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Feature Selection/Analysis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Using Weka to determine predictive features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Classification 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Using Weka to run classification algorithms of various types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Error Analysis 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Observing Confusion Matrices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 Used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GitHub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Mysql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Microsoft Excel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Python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Sublime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Weka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Microsoft Word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Algorithms Applied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Classification Algorithms: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Random </a:t>
            </a:r>
            <a:r>
              <a:rPr lang="en"/>
              <a:t>Forest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Naive Bayes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Feature Selection Algorithms: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Information Gain Based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0" y="124212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Version 1: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80%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Version 2: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78%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125" y="1017800"/>
            <a:ext cx="5155748" cy="154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075" y="2919376"/>
            <a:ext cx="7676613" cy="17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Continued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25" y="1516100"/>
            <a:ext cx="4392401" cy="26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025" y="1516090"/>
            <a:ext cx="4392401" cy="2635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